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92352" y="900683"/>
            <a:ext cx="9650095" cy="5321935"/>
          </a:xfrm>
          <a:custGeom>
            <a:avLst/>
            <a:gdLst/>
            <a:ahLst/>
            <a:cxnLst/>
            <a:rect l="l" t="t" r="r" b="b"/>
            <a:pathLst>
              <a:path w="9650095" h="5321935">
                <a:moveTo>
                  <a:pt x="0" y="0"/>
                </a:moveTo>
                <a:lnTo>
                  <a:pt x="9649968" y="0"/>
                </a:lnTo>
                <a:lnTo>
                  <a:pt x="9649968" y="5321808"/>
                </a:lnTo>
                <a:lnTo>
                  <a:pt x="0" y="5321808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5637" y="283463"/>
            <a:ext cx="6300724" cy="462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1323" y="1291676"/>
            <a:ext cx="6856287" cy="9932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5"/>
              </a:spcBef>
            </a:pPr>
            <a:r>
              <a:rPr lang="zh-CN" altLang="en-US" sz="3200" spc="-5" dirty="0">
                <a:latin typeface="メイリオ"/>
                <a:cs typeface="メイリオ"/>
              </a:rPr>
              <a:t>第</a:t>
            </a:r>
            <a:r>
              <a:rPr lang="en-US" altLang="zh-CN" sz="3200" spc="-5" dirty="0">
                <a:latin typeface="メイリオ"/>
                <a:cs typeface="メイリオ"/>
              </a:rPr>
              <a:t>50</a:t>
            </a:r>
            <a:r>
              <a:rPr lang="zh-CN" altLang="en-US" sz="3200" spc="-5" dirty="0">
                <a:latin typeface="メイリオ"/>
                <a:cs typeface="メイリオ"/>
              </a:rPr>
              <a:t>回日本骨折治療学会学術集会</a:t>
            </a:r>
          </a:p>
          <a:p>
            <a:pPr algn="ctr">
              <a:lnSpc>
                <a:spcPct val="100000"/>
              </a:lnSpc>
            </a:pPr>
            <a:r>
              <a:rPr sz="3200" spc="-20" dirty="0">
                <a:latin typeface="メイリオ"/>
                <a:cs typeface="メイリオ"/>
              </a:rPr>
              <a:t>発表者の過去３年間のＣＯＩ開示</a:t>
            </a:r>
            <a:endParaRPr sz="3200" dirty="0">
              <a:latin typeface="メイリオ"/>
              <a:cs typeface="メイリオ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0135" y="2424889"/>
            <a:ext cx="74917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発表者名： ◎ XXXX、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spc="-5" dirty="0">
                <a:solidFill>
                  <a:schemeClr val="tx1"/>
                </a:solidFill>
                <a:latin typeface="メイリオ"/>
                <a:cs typeface="メイリオ"/>
              </a:rPr>
              <a:t>、◎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XXXX（</a:t>
            </a:r>
            <a:r>
              <a:rPr sz="2000" spc="-15" dirty="0">
                <a:solidFill>
                  <a:schemeClr val="tx1"/>
                </a:solidFill>
                <a:latin typeface="メイリオ"/>
                <a:cs typeface="メイリオ"/>
              </a:rPr>
              <a:t>◎発表代表者</a:t>
            </a:r>
            <a:r>
              <a:rPr sz="2000" spc="-50" dirty="0">
                <a:solidFill>
                  <a:schemeClr val="tx1"/>
                </a:solidFill>
                <a:latin typeface="メイリオ"/>
                <a:cs typeface="メイリオ"/>
              </a:rPr>
              <a:t>）</a:t>
            </a:r>
            <a:endParaRPr sz="2000" dirty="0">
              <a:solidFill>
                <a:schemeClr val="tx1"/>
              </a:solidFill>
              <a:latin typeface="メイリオ"/>
              <a:cs typeface="メイリオ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1351" y="3674975"/>
            <a:ext cx="89668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 err="1">
                <a:latin typeface="メイリオ"/>
                <a:cs typeface="メイリオ"/>
              </a:rPr>
              <a:t>演題発表内容に関連し、発表者らが開示すべき</a:t>
            </a:r>
            <a:r>
              <a:rPr sz="2000" dirty="0" err="1">
                <a:latin typeface="メイリオ"/>
                <a:cs typeface="メイリオ"/>
              </a:rPr>
              <a:t>COI</a:t>
            </a:r>
            <a:r>
              <a:rPr sz="2000" spc="-20" dirty="0">
                <a:latin typeface="メイリオ"/>
                <a:cs typeface="メイリオ"/>
              </a:rPr>
              <a:t> </a:t>
            </a:r>
            <a:r>
              <a:rPr sz="2000" spc="-20" dirty="0" err="1">
                <a:latin typeface="メイリオ"/>
                <a:cs typeface="メイリオ"/>
              </a:rPr>
              <a:t>関係にある企業</a:t>
            </a:r>
            <a:r>
              <a:rPr lang="ja-JP" altLang="en-US" sz="2000" spc="-20" dirty="0">
                <a:latin typeface="メイリオ"/>
                <a:cs typeface="メイリオ"/>
              </a:rPr>
              <a:t>等</a:t>
            </a:r>
            <a:r>
              <a:rPr sz="2000" spc="-20" dirty="0" err="1">
                <a:latin typeface="メイリオ"/>
                <a:cs typeface="メイリオ"/>
              </a:rPr>
              <a:t>として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5000" y="4205342"/>
            <a:ext cx="44348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1430" algn="l"/>
              </a:tabLst>
            </a:pPr>
            <a:r>
              <a:rPr sz="2000" dirty="0">
                <a:latin typeface="メイリオ"/>
                <a:cs typeface="メイリオ"/>
              </a:rPr>
              <a:t>講演</a:t>
            </a:r>
            <a:r>
              <a:rPr sz="2000" spc="-50" dirty="0">
                <a:latin typeface="メイリオ"/>
                <a:cs typeface="メイリオ"/>
              </a:rPr>
              <a:t>料</a:t>
            </a:r>
            <a:r>
              <a:rPr sz="2000" dirty="0">
                <a:latin typeface="メイリオ"/>
                <a:cs typeface="メイリオ"/>
              </a:rPr>
              <a:t>	</a:t>
            </a:r>
            <a:r>
              <a:rPr sz="2000" spc="-10" dirty="0">
                <a:latin typeface="メイリオ"/>
                <a:cs typeface="メイリオ"/>
              </a:rPr>
              <a:t>：A</a:t>
            </a:r>
            <a:r>
              <a:rPr sz="2000" dirty="0">
                <a:latin typeface="メイリオ"/>
                <a:cs typeface="メイリオ"/>
              </a:rPr>
              <a:t>製薬、</a:t>
            </a:r>
            <a:r>
              <a:rPr sz="2000" spc="-10" dirty="0">
                <a:latin typeface="メイリオ"/>
                <a:cs typeface="メイリオ"/>
              </a:rPr>
              <a:t>B</a:t>
            </a:r>
            <a:r>
              <a:rPr sz="2000" dirty="0">
                <a:latin typeface="メイリオ"/>
                <a:cs typeface="メイリオ"/>
              </a:rPr>
              <a:t>製</a:t>
            </a:r>
            <a:r>
              <a:rPr sz="2000" spc="-50" dirty="0">
                <a:latin typeface="メイリオ"/>
                <a:cs typeface="メイリオ"/>
              </a:rPr>
              <a:t>薬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254" y="4662438"/>
            <a:ext cx="35032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メイリオ"/>
                <a:cs typeface="メイリオ"/>
              </a:rPr>
              <a:t>受託研究、共同研究費：C</a:t>
            </a:r>
            <a:r>
              <a:rPr sz="2000" spc="-25" dirty="0">
                <a:latin typeface="メイリオ"/>
                <a:cs typeface="メイリオ"/>
              </a:rPr>
              <a:t>製薬</a:t>
            </a:r>
            <a:endParaRPr sz="2000">
              <a:latin typeface="メイリオ"/>
              <a:cs typeface="メイリオ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5254" y="4967848"/>
            <a:ext cx="155257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</a:pPr>
            <a:r>
              <a:rPr sz="2000" spc="-10" dirty="0">
                <a:latin typeface="メイリオ"/>
                <a:cs typeface="メイリオ"/>
              </a:rPr>
              <a:t>奨学寄附金</a:t>
            </a:r>
            <a:r>
              <a:rPr sz="2000" spc="-50" dirty="0">
                <a:latin typeface="メイリオ"/>
                <a:cs typeface="メイリオ"/>
              </a:rPr>
              <a:t> </a:t>
            </a:r>
            <a:r>
              <a:rPr sz="2000" spc="-10" dirty="0">
                <a:latin typeface="メイリオ"/>
                <a:cs typeface="メイリオ"/>
              </a:rPr>
              <a:t>寄付講座所属</a:t>
            </a:r>
            <a:endParaRPr sz="2000">
              <a:latin typeface="メイリオ"/>
              <a:cs typeface="メイリオ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4226" y="4967848"/>
            <a:ext cx="1999614" cy="9398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000" spc="-5" dirty="0">
                <a:latin typeface="メイリオ"/>
                <a:cs typeface="メイリオ"/>
              </a:rPr>
              <a:t>： </a:t>
            </a:r>
            <a:r>
              <a:rPr sz="2000" spc="-10" dirty="0">
                <a:latin typeface="メイリオ"/>
                <a:cs typeface="メイリオ"/>
              </a:rPr>
              <a:t>B</a:t>
            </a:r>
            <a:r>
              <a:rPr sz="2000" dirty="0">
                <a:latin typeface="メイリオ"/>
                <a:cs typeface="メイリオ"/>
              </a:rPr>
              <a:t>製薬、D</a:t>
            </a:r>
            <a:r>
              <a:rPr sz="2000" spc="-25" dirty="0">
                <a:latin typeface="メイリオ"/>
                <a:cs typeface="メイリオ"/>
              </a:rPr>
              <a:t>製薬</a:t>
            </a:r>
            <a:endParaRPr sz="2000" dirty="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メイリオ"/>
                <a:cs typeface="メイリオ"/>
              </a:rPr>
              <a:t>：あり</a:t>
            </a:r>
            <a:r>
              <a:rPr sz="2000" spc="-10" dirty="0">
                <a:latin typeface="メイリオ"/>
                <a:cs typeface="メイリオ"/>
              </a:rPr>
              <a:t>（E</a:t>
            </a:r>
            <a:r>
              <a:rPr sz="2000" dirty="0">
                <a:latin typeface="メイリオ"/>
                <a:cs typeface="メイリオ"/>
              </a:rPr>
              <a:t>製薬</a:t>
            </a:r>
            <a:r>
              <a:rPr sz="2000" spc="-50" dirty="0">
                <a:latin typeface="メイリオ"/>
                <a:cs typeface="メイリオ"/>
              </a:rPr>
              <a:t>）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052572" y="283463"/>
            <a:ext cx="6193790" cy="40203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pc="-25" dirty="0">
                <a:solidFill>
                  <a:schemeClr val="tx1"/>
                </a:solidFill>
              </a:rPr>
              <a:t>申告するべき</a:t>
            </a:r>
            <a:r>
              <a:rPr spc="-10" dirty="0">
                <a:solidFill>
                  <a:schemeClr val="tx1"/>
                </a:solidFill>
                <a:latin typeface="Calibri"/>
                <a:cs typeface="Calibri"/>
              </a:rPr>
              <a:t>COI</a:t>
            </a:r>
            <a:r>
              <a:rPr spc="-30" dirty="0">
                <a:solidFill>
                  <a:schemeClr val="tx1"/>
                </a:solidFill>
              </a:rPr>
              <a:t>がある場合</a:t>
            </a: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2B5EDB18-3BC2-828C-EC12-59553C4F668B}"/>
              </a:ext>
            </a:extLst>
          </p:cNvPr>
          <p:cNvSpPr txBox="1"/>
          <p:nvPr/>
        </p:nvSpPr>
        <p:spPr>
          <a:xfrm>
            <a:off x="2706941" y="2935269"/>
            <a:ext cx="695693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ja-JP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※</a:t>
            </a:r>
            <a:r>
              <a:rPr b="1" spc="-15" dirty="0" err="1">
                <a:solidFill>
                  <a:srgbClr val="FF0000"/>
                </a:solidFill>
                <a:latin typeface="ＭＳ Ｐゴシック"/>
                <a:cs typeface="ＭＳ Ｐゴシック"/>
              </a:rPr>
              <a:t>発表者・共同発表者全員の</a:t>
            </a:r>
            <a:r>
              <a:rPr lang="ja-JP" altLang="en-US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氏名を記載する</a:t>
            </a:r>
            <a:r>
              <a:rPr lang="ja-JP" altLang="en-US" sz="1800" b="1" spc="-2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（</a:t>
            </a:r>
            <a:r>
              <a:rPr lang="en-US" altLang="ja-JP" sz="1800" b="1" spc="-20" dirty="0">
                <a:solidFill>
                  <a:srgbClr val="FF0000"/>
                </a:solidFill>
                <a:latin typeface="Calibri"/>
                <a:cs typeface="Calibri"/>
              </a:rPr>
              <a:t>COI</a:t>
            </a:r>
            <a:r>
              <a:rPr lang="ja-JP" altLang="en-US" sz="1800" b="1" spc="-2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状態がない人も含む）</a:t>
            </a:r>
            <a:endParaRPr dirty="0">
              <a:solidFill>
                <a:srgbClr val="FF0000"/>
              </a:solidFill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80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メイリオ</vt:lpstr>
      <vt:lpstr>Calibri</vt:lpstr>
      <vt:lpstr>Office Theme</vt:lpstr>
      <vt:lpstr>申告するべきCOIがある場合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申告するべきCOIがある場合</dc:title>
  <cp:lastModifiedBy>rnsp@rinspo.jp</cp:lastModifiedBy>
  <cp:revision>1</cp:revision>
  <dcterms:created xsi:type="dcterms:W3CDTF">2023-12-15T00:42:28Z</dcterms:created>
  <dcterms:modified xsi:type="dcterms:W3CDTF">2023-12-15T01:06:41Z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LastSaved">
    <vt:filetime>2023-12-15T00:00:00Z</vt:filetime>
  </property>
</Properties>
</file>